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7A485-A0F6-4604-A279-301839F6FA59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6929-7064-4DBF-A8A1-05ADB40AF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31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7A485-A0F6-4604-A279-301839F6FA59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6929-7064-4DBF-A8A1-05ADB40AF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62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7A485-A0F6-4604-A279-301839F6FA59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6929-7064-4DBF-A8A1-05ADB40AF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294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7A485-A0F6-4604-A279-301839F6FA59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6929-7064-4DBF-A8A1-05ADB40AF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40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7A485-A0F6-4604-A279-301839F6FA59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6929-7064-4DBF-A8A1-05ADB40AF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859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7A485-A0F6-4604-A279-301839F6FA59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6929-7064-4DBF-A8A1-05ADB40AF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270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7A485-A0F6-4604-A279-301839F6FA59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6929-7064-4DBF-A8A1-05ADB40AF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141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7A485-A0F6-4604-A279-301839F6FA59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6929-7064-4DBF-A8A1-05ADB40AF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221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7A485-A0F6-4604-A279-301839F6FA59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6929-7064-4DBF-A8A1-05ADB40AF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370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7A485-A0F6-4604-A279-301839F6FA59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6929-7064-4DBF-A8A1-05ADB40AF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337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7A485-A0F6-4604-A279-301839F6FA59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6929-7064-4DBF-A8A1-05ADB40AF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48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7A485-A0F6-4604-A279-301839F6FA59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36929-7064-4DBF-A8A1-05ADB40AF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28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YavE73aMp3sYach89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Подготовка к к/р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Показательная функция, показательные уравнения и неравенства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0134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t="54023"/>
          <a:stretch/>
        </p:blipFill>
        <p:spPr>
          <a:xfrm>
            <a:off x="1355036" y="750627"/>
            <a:ext cx="9397069" cy="218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453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задание и прислать фото работы учителю в течении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29051" y="3244333"/>
            <a:ext cx="58812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2"/>
              </a:rPr>
              <a:t>https://forms.gle/YavE73aMp3sYach89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3747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660" y="805217"/>
            <a:ext cx="9397069" cy="4749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756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Определим какому промежутку (а </a:t>
            </a:r>
            <a:r>
              <a:rPr lang="en-US" dirty="0" smtClean="0"/>
              <a:t>&gt; 1 </a:t>
            </a:r>
            <a:r>
              <a:rPr lang="ru-RU" dirty="0" smtClean="0"/>
              <a:t>или</a:t>
            </a:r>
            <a:r>
              <a:rPr lang="en-US" dirty="0" smtClean="0"/>
              <a:t> </a:t>
            </a:r>
            <a:r>
              <a:rPr lang="ru-RU" dirty="0" smtClean="0"/>
              <a:t>0</a:t>
            </a:r>
            <a:r>
              <a:rPr lang="en-US" dirty="0" smtClean="0"/>
              <a:t> &lt;</a:t>
            </a:r>
            <a:r>
              <a:rPr lang="ru-RU" dirty="0" smtClean="0"/>
              <a:t>а</a:t>
            </a:r>
            <a:r>
              <a:rPr lang="en-US" dirty="0" smtClean="0"/>
              <a:t>&lt;</a:t>
            </a:r>
            <a:r>
              <a:rPr lang="ru-RU" dirty="0" smtClean="0"/>
              <a:t>1) принадлежит основание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b="88748"/>
          <a:stretch/>
        </p:blipFill>
        <p:spPr>
          <a:xfrm>
            <a:off x="1328949" y="711675"/>
            <a:ext cx="8931441" cy="58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767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Определим какому промежутку (а </a:t>
            </a:r>
            <a:r>
              <a:rPr lang="en-US" dirty="0" smtClean="0"/>
              <a:t>&gt; 1 </a:t>
            </a:r>
            <a:r>
              <a:rPr lang="ru-RU" dirty="0" smtClean="0"/>
              <a:t>или</a:t>
            </a:r>
            <a:r>
              <a:rPr lang="en-US" dirty="0" smtClean="0"/>
              <a:t> </a:t>
            </a:r>
            <a:r>
              <a:rPr lang="ru-RU" dirty="0" smtClean="0"/>
              <a:t>0</a:t>
            </a:r>
            <a:r>
              <a:rPr lang="en-US" dirty="0" smtClean="0"/>
              <a:t> &lt;</a:t>
            </a:r>
            <a:r>
              <a:rPr lang="ru-RU" dirty="0" smtClean="0"/>
              <a:t>а</a:t>
            </a:r>
            <a:r>
              <a:rPr lang="en-US" dirty="0" smtClean="0"/>
              <a:t>&lt;</a:t>
            </a:r>
            <a:r>
              <a:rPr lang="ru-RU" dirty="0" smtClean="0"/>
              <a:t>1) принадлежит основание </a:t>
            </a:r>
          </a:p>
          <a:p>
            <a:r>
              <a:rPr lang="en-US" dirty="0" smtClean="0"/>
              <a:t>5-</a:t>
            </a:r>
            <a:r>
              <a:rPr lang="el-GR" dirty="0" smtClean="0"/>
              <a:t>π</a:t>
            </a:r>
            <a:r>
              <a:rPr lang="en-US" dirty="0" smtClean="0"/>
              <a:t> &gt; 1</a:t>
            </a:r>
            <a:r>
              <a:rPr lang="ru-RU" dirty="0" smtClean="0"/>
              <a:t>, значит соответствующая функция возрастает, тогда меньшее значение ф-</a:t>
            </a:r>
            <a:r>
              <a:rPr lang="ru-RU" dirty="0" err="1" smtClean="0"/>
              <a:t>ии</a:t>
            </a:r>
            <a:r>
              <a:rPr lang="ru-RU" dirty="0" smtClean="0"/>
              <a:t> соответствует меньшему аргументу -18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b="88748"/>
          <a:stretch/>
        </p:blipFill>
        <p:spPr>
          <a:xfrm>
            <a:off x="1328949" y="711675"/>
            <a:ext cx="8931441" cy="58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635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23834"/>
            <a:ext cx="10515600" cy="5308978"/>
          </a:xfrm>
        </p:spPr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ru-RU" dirty="0" smtClean="0"/>
              <a:t>Приведем правую и левую части уравнения к одному основанию 0,1:  10 </a:t>
            </a:r>
            <a:r>
              <a:rPr lang="ru-RU" baseline="30000" dirty="0" smtClean="0"/>
              <a:t>-1</a:t>
            </a:r>
            <a:r>
              <a:rPr lang="ru-RU" dirty="0" smtClean="0"/>
              <a:t> = 0,1,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Тогда </a:t>
            </a:r>
            <a:r>
              <a:rPr lang="ru-RU" dirty="0" smtClean="0"/>
              <a:t>10 </a:t>
            </a:r>
            <a:r>
              <a:rPr lang="ru-RU" baseline="30000" dirty="0" smtClean="0"/>
              <a:t>2х-3</a:t>
            </a:r>
            <a:r>
              <a:rPr lang="ru-RU" dirty="0" smtClean="0"/>
              <a:t> =</a:t>
            </a:r>
            <a:r>
              <a:rPr lang="ru-RU" dirty="0" smtClean="0"/>
              <a:t>10 </a:t>
            </a:r>
            <a:r>
              <a:rPr lang="ru-RU" baseline="30000" dirty="0" smtClean="0"/>
              <a:t>-1</a:t>
            </a:r>
            <a:r>
              <a:rPr lang="ru-RU" dirty="0" smtClean="0"/>
              <a:t> и  2х-3=-1 и х=1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t="10058" b="77874"/>
          <a:stretch/>
        </p:blipFill>
        <p:spPr>
          <a:xfrm>
            <a:off x="838200" y="573206"/>
            <a:ext cx="9397069" cy="57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569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23834"/>
            <a:ext cx="10515600" cy="5308978"/>
          </a:xfrm>
        </p:spPr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ru-RU" dirty="0" smtClean="0"/>
              <a:t>Сгруппируем слагаемые с одинаковым основанием в одной стороне уравнения 2</a:t>
            </a:r>
            <a:r>
              <a:rPr lang="en-US" baseline="30000" dirty="0" smtClean="0"/>
              <a:t>x</a:t>
            </a:r>
            <a:r>
              <a:rPr lang="ru-RU" baseline="30000" dirty="0" smtClean="0"/>
              <a:t>+5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ru-RU" dirty="0" smtClean="0"/>
              <a:t>2</a:t>
            </a:r>
            <a:r>
              <a:rPr lang="en-US" baseline="30000" dirty="0" smtClean="0"/>
              <a:t>x</a:t>
            </a:r>
            <a:r>
              <a:rPr lang="ru-RU" baseline="30000" dirty="0" smtClean="0"/>
              <a:t>+1</a:t>
            </a:r>
            <a:r>
              <a:rPr lang="en-US" dirty="0" smtClean="0"/>
              <a:t> = </a:t>
            </a:r>
            <a:r>
              <a:rPr lang="ru-RU" dirty="0" smtClean="0"/>
              <a:t>6</a:t>
            </a:r>
            <a:r>
              <a:rPr lang="en-US" dirty="0" smtClean="0"/>
              <a:t>·</a:t>
            </a:r>
            <a:r>
              <a:rPr lang="ru-RU" dirty="0" smtClean="0"/>
              <a:t>3</a:t>
            </a:r>
            <a:r>
              <a:rPr lang="en-US" baseline="30000" dirty="0" smtClean="0"/>
              <a:t>x</a:t>
            </a:r>
            <a:r>
              <a:rPr lang="ru-RU" baseline="30000" dirty="0" smtClean="0"/>
              <a:t>+1</a:t>
            </a:r>
            <a:r>
              <a:rPr lang="en-US" dirty="0" smtClean="0"/>
              <a:t> </a:t>
            </a:r>
            <a:r>
              <a:rPr lang="ru-RU" dirty="0" smtClean="0"/>
              <a:t>+ 3</a:t>
            </a:r>
            <a:r>
              <a:rPr lang="en-US" baseline="30000" dirty="0" smtClean="0"/>
              <a:t>x</a:t>
            </a:r>
            <a:r>
              <a:rPr lang="ru-RU" baseline="30000" dirty="0" smtClean="0"/>
              <a:t>+3</a:t>
            </a:r>
            <a:r>
              <a:rPr lang="en-US" dirty="0" smtClean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Вынесем общий множитель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en-US" baseline="30000" dirty="0" smtClean="0"/>
              <a:t>x</a:t>
            </a:r>
            <a:r>
              <a:rPr lang="ru-RU" dirty="0" smtClean="0"/>
              <a:t>(2</a:t>
            </a:r>
            <a:r>
              <a:rPr lang="ru-RU" baseline="30000" dirty="0" smtClean="0"/>
              <a:t>5</a:t>
            </a:r>
            <a:r>
              <a:rPr lang="en-US" dirty="0" smtClean="0"/>
              <a:t> </a:t>
            </a:r>
            <a:r>
              <a:rPr lang="ru-RU" dirty="0" smtClean="0"/>
              <a:t>-2</a:t>
            </a:r>
            <a:r>
              <a:rPr lang="ru-RU" baseline="30000" dirty="0" smtClean="0"/>
              <a:t>1</a:t>
            </a:r>
            <a:r>
              <a:rPr lang="en-US" dirty="0" smtClean="0"/>
              <a:t> </a:t>
            </a:r>
            <a:r>
              <a:rPr lang="ru-RU" dirty="0" smtClean="0"/>
              <a:t>)</a:t>
            </a:r>
            <a:r>
              <a:rPr lang="en-US" dirty="0" smtClean="0"/>
              <a:t>= </a:t>
            </a:r>
            <a:r>
              <a:rPr lang="ru-RU" dirty="0" smtClean="0"/>
              <a:t>3</a:t>
            </a:r>
            <a:r>
              <a:rPr lang="en-US" baseline="30000" dirty="0" smtClean="0"/>
              <a:t>x</a:t>
            </a:r>
            <a:r>
              <a:rPr lang="en-US" dirty="0" smtClean="0"/>
              <a:t> </a:t>
            </a:r>
            <a:r>
              <a:rPr lang="ru-RU" dirty="0" smtClean="0"/>
              <a:t>(6</a:t>
            </a:r>
            <a:r>
              <a:rPr lang="en-US" dirty="0" smtClean="0"/>
              <a:t>·</a:t>
            </a:r>
            <a:r>
              <a:rPr lang="ru-RU" dirty="0" smtClean="0"/>
              <a:t>3</a:t>
            </a:r>
            <a:r>
              <a:rPr lang="ru-RU" baseline="30000" dirty="0" smtClean="0"/>
              <a:t>1</a:t>
            </a:r>
            <a:r>
              <a:rPr lang="en-US" dirty="0" smtClean="0"/>
              <a:t> </a:t>
            </a:r>
            <a:r>
              <a:rPr lang="ru-RU" dirty="0" smtClean="0"/>
              <a:t>+ 3</a:t>
            </a:r>
            <a:r>
              <a:rPr lang="ru-RU" baseline="30000" dirty="0" smtClean="0"/>
              <a:t>3</a:t>
            </a:r>
            <a:r>
              <a:rPr lang="en-US" dirty="0" smtClean="0"/>
              <a:t> 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en-US" baseline="30000" dirty="0" smtClean="0"/>
              <a:t>x</a:t>
            </a:r>
            <a:r>
              <a:rPr lang="ru-RU" dirty="0" smtClean="0"/>
              <a:t>(32-2)</a:t>
            </a:r>
            <a:r>
              <a:rPr lang="en-US" dirty="0" smtClean="0"/>
              <a:t>= </a:t>
            </a:r>
            <a:r>
              <a:rPr lang="ru-RU" dirty="0" smtClean="0"/>
              <a:t>3</a:t>
            </a:r>
            <a:r>
              <a:rPr lang="en-US" baseline="30000" dirty="0" smtClean="0"/>
              <a:t>x</a:t>
            </a:r>
            <a:r>
              <a:rPr lang="en-US" dirty="0" smtClean="0"/>
              <a:t> </a:t>
            </a:r>
            <a:r>
              <a:rPr lang="ru-RU" dirty="0" smtClean="0"/>
              <a:t>(18</a:t>
            </a:r>
            <a:r>
              <a:rPr lang="en-US" dirty="0" smtClean="0"/>
              <a:t> </a:t>
            </a:r>
            <a:r>
              <a:rPr lang="ru-RU" dirty="0" smtClean="0"/>
              <a:t>+</a:t>
            </a:r>
            <a:r>
              <a:rPr lang="ru-RU" dirty="0" smtClean="0"/>
              <a:t> 27</a:t>
            </a:r>
            <a:r>
              <a:rPr lang="en-US" dirty="0" smtClean="0"/>
              <a:t> 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en-US" baseline="30000" dirty="0" smtClean="0"/>
              <a:t>x</a:t>
            </a:r>
            <a:r>
              <a:rPr lang="ru-RU" dirty="0" smtClean="0"/>
              <a:t>(30)</a:t>
            </a:r>
            <a:r>
              <a:rPr lang="en-US" dirty="0" smtClean="0"/>
              <a:t>= </a:t>
            </a:r>
            <a:r>
              <a:rPr lang="ru-RU" dirty="0" smtClean="0"/>
              <a:t>3</a:t>
            </a:r>
            <a:r>
              <a:rPr lang="en-US" baseline="30000" dirty="0" smtClean="0"/>
              <a:t>x</a:t>
            </a:r>
            <a:r>
              <a:rPr lang="en-US" dirty="0" smtClean="0"/>
              <a:t> </a:t>
            </a:r>
            <a:r>
              <a:rPr lang="ru-RU" dirty="0" smtClean="0"/>
              <a:t>(45) </a:t>
            </a:r>
            <a:r>
              <a:rPr lang="en-US" dirty="0" smtClean="0"/>
              <a:t>| </a:t>
            </a:r>
            <a:r>
              <a:rPr lang="ru-RU" dirty="0" smtClean="0"/>
              <a:t>:15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en-US" baseline="30000" dirty="0" smtClean="0"/>
              <a:t>x</a:t>
            </a:r>
            <a:r>
              <a:rPr lang="ru-RU" baseline="30000" dirty="0" smtClean="0"/>
              <a:t>+1</a:t>
            </a:r>
            <a:r>
              <a:rPr lang="en-US" dirty="0" smtClean="0"/>
              <a:t>= </a:t>
            </a:r>
            <a:r>
              <a:rPr lang="ru-RU" dirty="0" smtClean="0"/>
              <a:t>3</a:t>
            </a:r>
            <a:r>
              <a:rPr lang="en-US" baseline="30000" dirty="0" smtClean="0"/>
              <a:t>x</a:t>
            </a:r>
            <a:r>
              <a:rPr lang="ru-RU" baseline="30000" dirty="0" smtClean="0"/>
              <a:t>+1 </a:t>
            </a:r>
            <a:r>
              <a:rPr lang="en-US" dirty="0" smtClean="0"/>
              <a:t>|</a:t>
            </a:r>
            <a:r>
              <a:rPr lang="ru-RU" dirty="0" smtClean="0"/>
              <a:t>: 3</a:t>
            </a:r>
            <a:r>
              <a:rPr lang="en-US" baseline="30000" dirty="0" smtClean="0"/>
              <a:t>x</a:t>
            </a:r>
            <a:r>
              <a:rPr lang="ru-RU" baseline="30000" dirty="0" smtClean="0"/>
              <a:t>+1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(2/3)</a:t>
            </a:r>
            <a:r>
              <a:rPr lang="en-US" baseline="30000" dirty="0" smtClean="0"/>
              <a:t>x</a:t>
            </a:r>
            <a:r>
              <a:rPr lang="ru-RU" baseline="30000" dirty="0" smtClean="0"/>
              <a:t>+1</a:t>
            </a:r>
            <a:r>
              <a:rPr lang="en-US" dirty="0" smtClean="0"/>
              <a:t>= </a:t>
            </a:r>
            <a:r>
              <a:rPr lang="ru-RU" dirty="0" smtClean="0"/>
              <a:t>(2/3)</a:t>
            </a:r>
            <a:r>
              <a:rPr lang="ru-RU" baseline="30000" dirty="0" smtClean="0"/>
              <a:t>0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х=-1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t="10058" b="77874"/>
          <a:stretch/>
        </p:blipFill>
        <p:spPr>
          <a:xfrm>
            <a:off x="838200" y="573206"/>
            <a:ext cx="9397069" cy="57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290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Приведем правую и левую части уравнения к одному основанию 3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baseline="30000" dirty="0" smtClean="0"/>
              <a:t>1/3(</a:t>
            </a:r>
            <a:r>
              <a:rPr lang="en-US" baseline="30000" dirty="0" smtClean="0"/>
              <a:t>x</a:t>
            </a:r>
            <a:r>
              <a:rPr lang="ru-RU" baseline="30000" dirty="0" smtClean="0"/>
              <a:t>+6)</a:t>
            </a:r>
            <a:r>
              <a:rPr lang="en-US" dirty="0" smtClean="0"/>
              <a:t>&gt; </a:t>
            </a:r>
            <a:r>
              <a:rPr lang="ru-RU" dirty="0" smtClean="0"/>
              <a:t>3</a:t>
            </a:r>
            <a:r>
              <a:rPr lang="ru-RU" baseline="30000" dirty="0" smtClean="0"/>
              <a:t>-2</a:t>
            </a:r>
            <a:r>
              <a:rPr lang="en-US" baseline="30000" dirty="0" smtClean="0"/>
              <a:t>    </a:t>
            </a:r>
            <a:r>
              <a:rPr lang="ru-RU" dirty="0" smtClean="0"/>
              <a:t>, т.к.</a:t>
            </a:r>
            <a:r>
              <a:rPr lang="en-US" dirty="0" smtClean="0"/>
              <a:t>  </a:t>
            </a:r>
            <a:r>
              <a:rPr lang="ru-RU" dirty="0" smtClean="0"/>
              <a:t> 3</a:t>
            </a:r>
            <a:r>
              <a:rPr lang="en-US" dirty="0" smtClean="0"/>
              <a:t>&gt;1</a:t>
            </a:r>
            <a:r>
              <a:rPr lang="ru-RU" dirty="0" smtClean="0"/>
              <a:t>, ф-</a:t>
            </a:r>
            <a:r>
              <a:rPr lang="ru-RU" dirty="0" err="1" smtClean="0"/>
              <a:t>ия</a:t>
            </a:r>
            <a:r>
              <a:rPr lang="ru-RU" dirty="0" smtClean="0"/>
              <a:t> воз-</a:t>
            </a:r>
            <a:r>
              <a:rPr lang="ru-RU" dirty="0" err="1" smtClean="0"/>
              <a:t>ет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1/3(х+6)</a:t>
            </a:r>
            <a:r>
              <a:rPr lang="en-US" dirty="0" smtClean="0"/>
              <a:t>&gt;-2</a:t>
            </a:r>
          </a:p>
          <a:p>
            <a:pPr marL="0" indent="0">
              <a:buNone/>
            </a:pPr>
            <a:r>
              <a:rPr lang="en-US" dirty="0" smtClean="0"/>
              <a:t>x+6 &gt; -6</a:t>
            </a:r>
          </a:p>
          <a:p>
            <a:pPr marL="0" indent="0">
              <a:buNone/>
            </a:pPr>
            <a:r>
              <a:rPr lang="en-US" dirty="0" smtClean="0"/>
              <a:t>x&gt; -12                           </a:t>
            </a: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b="9364"/>
          <a:stretch/>
        </p:blipFill>
        <p:spPr>
          <a:xfrm>
            <a:off x="1700071" y="307999"/>
            <a:ext cx="7767081" cy="1056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894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Приведем правую и левую части уравнения к одному основанию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1</m:t>
                        </m:r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sSup>
                          <m:sSup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1</m:t>
                        </m:r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ru-RU" dirty="0" smtClean="0"/>
                  <a:t>, т.к.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/>
                      <m:t>1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dirty="0" smtClean="0"/>
                  <a:t>&gt;1</a:t>
                </a:r>
                <a:r>
                  <a:rPr lang="ru-RU" dirty="0" smtClean="0"/>
                  <a:t>, ф-</a:t>
                </a:r>
                <a:r>
                  <a:rPr lang="ru-RU" dirty="0" err="1" smtClean="0"/>
                  <a:t>ия</a:t>
                </a:r>
                <a:r>
                  <a:rPr lang="ru-RU" dirty="0" smtClean="0"/>
                  <a:t> воз-</a:t>
                </a:r>
                <a:r>
                  <a:rPr lang="ru-RU" dirty="0" err="1" smtClean="0"/>
                  <a:t>ет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 -</a:t>
                </a:r>
                <a:r>
                  <a:rPr lang="ru-RU" dirty="0" smtClean="0"/>
                  <a:t> </a:t>
                </a:r>
                <a:r>
                  <a:rPr lang="en-US" dirty="0" smtClean="0"/>
                  <a:t>4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ru-RU" dirty="0" smtClean="0"/>
                  <a:t> </a:t>
                </a:r>
                <a:r>
                  <a:rPr lang="en-US" dirty="0" smtClean="0"/>
                  <a:t>0 (</a:t>
                </a:r>
                <a:r>
                  <a:rPr lang="ru-RU" dirty="0" smtClean="0"/>
                  <a:t>решаем методом интервалов)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baseline="30000" dirty="0" smtClean="0"/>
                  <a:t>    </a:t>
                </a:r>
                <a:endParaRPr lang="ru-RU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b="11040"/>
          <a:stretch/>
        </p:blipFill>
        <p:spPr>
          <a:xfrm>
            <a:off x="2212459" y="395786"/>
            <a:ext cx="7767081" cy="1037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94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t="43104" b="47413"/>
          <a:stretch/>
        </p:blipFill>
        <p:spPr>
          <a:xfrm>
            <a:off x="1368684" y="504967"/>
            <a:ext cx="9397069" cy="450376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9</a:t>
            </a:r>
            <a:r>
              <a:rPr lang="en-US" baseline="30000" dirty="0" smtClean="0"/>
              <a:t>x</a:t>
            </a:r>
            <a:r>
              <a:rPr lang="en-US" dirty="0" smtClean="0"/>
              <a:t> -</a:t>
            </a:r>
            <a:r>
              <a:rPr lang="ru-RU" dirty="0" smtClean="0"/>
              <a:t>7</a:t>
            </a:r>
            <a:r>
              <a:rPr lang="en-US" dirty="0" smtClean="0"/>
              <a:t> ·3</a:t>
            </a:r>
            <a:r>
              <a:rPr lang="en-US" baseline="30000" dirty="0" smtClean="0"/>
              <a:t>x</a:t>
            </a:r>
            <a:r>
              <a:rPr lang="ru-RU" dirty="0" smtClean="0"/>
              <a:t> </a:t>
            </a:r>
            <a:r>
              <a:rPr lang="en-US" dirty="0" smtClean="0"/>
              <a:t>-</a:t>
            </a:r>
            <a:r>
              <a:rPr lang="ru-RU" dirty="0" smtClean="0"/>
              <a:t> 18</a:t>
            </a:r>
            <a:r>
              <a:rPr lang="en-US" dirty="0" smtClean="0"/>
              <a:t> </a:t>
            </a:r>
            <a:r>
              <a:rPr lang="en-US" dirty="0"/>
              <a:t>&gt;</a:t>
            </a:r>
            <a:r>
              <a:rPr lang="en-US" dirty="0" smtClean="0"/>
              <a:t> 0</a:t>
            </a:r>
          </a:p>
          <a:p>
            <a:r>
              <a:rPr lang="ru-RU" dirty="0" smtClean="0"/>
              <a:t>Выполним замену переменных и решим методом интервалов получившееся квадратное неравенство.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en-US" dirty="0" smtClean="0"/>
              <a:t>3</a:t>
            </a:r>
            <a:r>
              <a:rPr lang="en-US" baseline="30000" dirty="0" smtClean="0"/>
              <a:t>x </a:t>
            </a:r>
            <a:r>
              <a:rPr lang="ru-RU" dirty="0" smtClean="0"/>
              <a:t>= </a:t>
            </a:r>
            <a:r>
              <a:rPr lang="en-US" dirty="0" smtClean="0"/>
              <a:t>t</a:t>
            </a:r>
            <a:r>
              <a:rPr lang="ru-RU" dirty="0" smtClean="0"/>
              <a:t> </a:t>
            </a:r>
            <a:r>
              <a:rPr lang="en-US" dirty="0" smtClean="0"/>
              <a:t>, t&gt;0</a:t>
            </a:r>
          </a:p>
          <a:p>
            <a:pPr marL="0" indent="0">
              <a:buNone/>
            </a:pPr>
            <a:r>
              <a:rPr lang="en-US" dirty="0" smtClean="0"/>
              <a:t>	t</a:t>
            </a:r>
            <a:r>
              <a:rPr lang="en-US" baseline="30000" dirty="0" smtClean="0"/>
              <a:t>2</a:t>
            </a:r>
            <a:r>
              <a:rPr lang="en-US" dirty="0" smtClean="0"/>
              <a:t> -7t-18&gt;0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</a:t>
            </a:r>
            <a:r>
              <a:rPr lang="en-US" baseline="30000" dirty="0" smtClean="0"/>
              <a:t>2</a:t>
            </a:r>
            <a:r>
              <a:rPr lang="en-US" dirty="0" smtClean="0"/>
              <a:t> -7t-18=0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	t= 9,  t =-2</a:t>
            </a:r>
          </a:p>
          <a:p>
            <a:pPr marL="0" indent="0">
              <a:buNone/>
            </a:pPr>
            <a:r>
              <a:rPr lang="en-US" dirty="0" smtClean="0"/>
              <a:t>t&gt;9</a:t>
            </a:r>
            <a:r>
              <a:rPr lang="ru-RU" dirty="0" smtClean="0"/>
              <a:t>, т.е. </a:t>
            </a:r>
            <a:r>
              <a:rPr lang="en-US" dirty="0" smtClean="0"/>
              <a:t>3</a:t>
            </a:r>
            <a:r>
              <a:rPr lang="en-US" baseline="30000" dirty="0" smtClean="0"/>
              <a:t>x </a:t>
            </a:r>
            <a:r>
              <a:rPr lang="en-US" dirty="0" smtClean="0"/>
              <a:t>&gt;9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х</a:t>
            </a:r>
            <a:r>
              <a:rPr lang="en-US" dirty="0" smtClean="0"/>
              <a:t> &gt; 2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2796" y="3193149"/>
            <a:ext cx="4314825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5661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357</Words>
  <Application>Microsoft Office PowerPoint</Application>
  <PresentationFormat>Широкоэкранный</PresentationFormat>
  <Paragraphs>35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Тема Office</vt:lpstr>
      <vt:lpstr>Подготовка к к/р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Решить задание и прислать фото работы учителю в течении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к/р</dc:title>
  <dc:creator>Таля Кириллова</dc:creator>
  <cp:lastModifiedBy>Таля Кириллова</cp:lastModifiedBy>
  <cp:revision>8</cp:revision>
  <dcterms:created xsi:type="dcterms:W3CDTF">2022-02-01T20:47:52Z</dcterms:created>
  <dcterms:modified xsi:type="dcterms:W3CDTF">2022-02-01T21:51:11Z</dcterms:modified>
</cp:coreProperties>
</file>