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8" r:id="rId7"/>
    <p:sldId id="259" r:id="rId8"/>
    <p:sldId id="262" r:id="rId9"/>
    <p:sldId id="260" r:id="rId10"/>
    <p:sldId id="261" r:id="rId11"/>
    <p:sldId id="264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35" d="100"/>
          <a:sy n="35" d="100"/>
        </p:scale>
        <p:origin x="210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6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3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6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9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4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1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2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4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5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9ABF-0440-4AFA-AA39-0C2A7C93EE72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5523-DA50-413C-8FD0-2BA69BC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Двугранный угол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6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8" b="83034"/>
          <a:stretch/>
        </p:blipFill>
        <p:spPr>
          <a:xfrm>
            <a:off x="0" y="1908699"/>
            <a:ext cx="9144000" cy="771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24"/>
          <a:stretch/>
        </p:blipFill>
        <p:spPr>
          <a:xfrm>
            <a:off x="7834745" y="2443994"/>
            <a:ext cx="3885828" cy="418540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28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318" r="4499"/>
          <a:stretch/>
        </p:blipFill>
        <p:spPr>
          <a:xfrm rot="5400000">
            <a:off x="2779410" y="340971"/>
            <a:ext cx="6390725" cy="61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1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486" t="23682" r="4363" b="6500"/>
          <a:stretch/>
        </p:blipFill>
        <p:spPr>
          <a:xfrm>
            <a:off x="2549236" y="292714"/>
            <a:ext cx="6428508" cy="65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t="21837" r="50753" b="63030"/>
          <a:stretch/>
        </p:blipFill>
        <p:spPr>
          <a:xfrm>
            <a:off x="1446636" y="2131675"/>
            <a:ext cx="8300663" cy="345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Найти величину двугранного угла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42682" r="50485" b="36271"/>
          <a:stretch/>
        </p:blipFill>
        <p:spPr>
          <a:xfrm>
            <a:off x="2071679" y="1423408"/>
            <a:ext cx="7463703" cy="42947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44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425" t="2773" r="6121" b="35409"/>
          <a:stretch/>
        </p:blipFill>
        <p:spPr>
          <a:xfrm>
            <a:off x="2272145" y="0"/>
            <a:ext cx="7370620" cy="67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3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4" t="64409" r="1273" b="500"/>
          <a:stretch/>
        </p:blipFill>
        <p:spPr>
          <a:xfrm>
            <a:off x="360219" y="858981"/>
            <a:ext cx="11111345" cy="53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4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82" t="7879" r="3636" b="43879"/>
          <a:stretch/>
        </p:blipFill>
        <p:spPr>
          <a:xfrm>
            <a:off x="332508" y="1052945"/>
            <a:ext cx="11028219" cy="42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r="54117" b="18261"/>
          <a:stretch/>
        </p:blipFill>
        <p:spPr>
          <a:xfrm>
            <a:off x="470453" y="516834"/>
            <a:ext cx="4837043" cy="5446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18" y="1420260"/>
            <a:ext cx="4724400" cy="429577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64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b="18261"/>
          <a:stretch/>
        </p:blipFill>
        <p:spPr>
          <a:xfrm>
            <a:off x="708992" y="278295"/>
            <a:ext cx="11135356" cy="544664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2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15072" r="37753" b="66377"/>
          <a:stretch/>
        </p:blipFill>
        <p:spPr>
          <a:xfrm>
            <a:off x="703123" y="2664256"/>
            <a:ext cx="4472609" cy="12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34" y="1689652"/>
            <a:ext cx="4724400" cy="4295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Найти угол между плоскостями АВС и </a:t>
            </a:r>
            <a:r>
              <a:rPr lang="en-US" dirty="0" smtClean="0"/>
              <a:t>DCM.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716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</Words>
  <Application>Microsoft Office PowerPoint</Application>
  <PresentationFormat>Широкоэкранный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Двугранный угол</vt:lpstr>
      <vt:lpstr>1. Найти величину двугранного угла</vt:lpstr>
      <vt:lpstr>2.</vt:lpstr>
      <vt:lpstr>Презентация PowerPoint</vt:lpstr>
      <vt:lpstr>Презентация PowerPoint</vt:lpstr>
      <vt:lpstr>Презентация PowerPoint</vt:lpstr>
      <vt:lpstr>3.</vt:lpstr>
      <vt:lpstr>3.</vt:lpstr>
      <vt:lpstr>4. Найти угол между плоскостями АВС и DCM.</vt:lpstr>
      <vt:lpstr>5.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Двугранный угол</dc:title>
  <dc:creator>orlova</dc:creator>
  <cp:lastModifiedBy>Кириллова</cp:lastModifiedBy>
  <cp:revision>4</cp:revision>
  <dcterms:created xsi:type="dcterms:W3CDTF">2022-02-03T08:44:13Z</dcterms:created>
  <dcterms:modified xsi:type="dcterms:W3CDTF">2022-02-03T12:09:21Z</dcterms:modified>
</cp:coreProperties>
</file>